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01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400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15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51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95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7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801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20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541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02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682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047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870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100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88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980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334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5BA480A-EFE3-49F5-BA62-089ABCC5CED0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F4B745E-0586-4BDF-8A77-8EE7B16D4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4523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4790" y="546409"/>
            <a:ext cx="9144000" cy="1137423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«АЛЖИР» -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Кеңестік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еңбекпен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1934-1956  жылдары Кеңес үкіметі оларға қарсы шыққан адамдарды репрессиялау кезінде лагерьлер ашып, сонда тұтқындарды </a:t>
            </a:r>
            <a:r>
              <a:rPr lang="ru-RU" dirty="0" smtClean="0"/>
              <a:t>«</a:t>
            </a:r>
            <a:r>
              <a:rPr lang="kk-KZ" dirty="0" smtClean="0"/>
              <a:t>еңбекпен түзеткен</a:t>
            </a:r>
            <a:r>
              <a:rPr lang="ru-RU" dirty="0" smtClean="0"/>
              <a:t>»</a:t>
            </a:r>
            <a:r>
              <a:rPr lang="kk-KZ" dirty="0" smtClean="0"/>
              <a:t> болатын. Сол лагерьлердің бірі – «АЛЖИР» лагері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795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405" y="691376"/>
            <a:ext cx="8329961" cy="563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83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1773" y="970157"/>
            <a:ext cx="7348654" cy="970230"/>
          </a:xfrm>
        </p:spPr>
        <p:txBody>
          <a:bodyPr/>
          <a:lstStyle/>
          <a:p>
            <a:r>
              <a:rPr lang="kk-KZ" dirty="0" smtClean="0"/>
              <a:t>Жоспары: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7989" y="3785839"/>
            <a:ext cx="8676222" cy="1905000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1.Лагерьдің тарихы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2.Лагерьдің тұтқындары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3.Шығармалар мен ескерткіштер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«АЛЖИР»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68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932" y="390293"/>
            <a:ext cx="4400600" cy="1834375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«АЛЖИР»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інің тарихы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3812" y="591015"/>
            <a:ext cx="6616119" cy="548639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0655" y="2224668"/>
            <a:ext cx="4199878" cy="3852747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А.Л.Ж.И.Р.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Лагерь Жён Изменников Родины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сатқындары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1937-ші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ІІХК-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баршаның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аузында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АЛЖИР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нәзік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қамауда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848799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758283"/>
            <a:ext cx="8676222" cy="5032917"/>
          </a:xfrm>
        </p:spPr>
        <p:txBody>
          <a:bodyPr>
            <a:normAutofit lnSpcReduction="1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17-ші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26-шы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жайсаңдарының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зайыптары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қарындастары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жазықсыздан-жазықсыз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сұмдығы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нәресте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біткен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жасалмады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темір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нәресте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құрбаны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Карлаг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 26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Астана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Төңкеріс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(Малиновка)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Комиссариатының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(НКВД) 1937 ж.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тамыздағы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00486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КСРО ОАК-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1934 ж. 8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маусыымдағы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қаулысына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сатқандардың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жылғаСібірдің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Алжир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өңірінде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Алжир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тұтқындары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мал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0481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613317"/>
            <a:ext cx="8676222" cy="1490547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«АЛЖИР»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лагерінің тұтқындары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2653989"/>
            <a:ext cx="8676222" cy="3902928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соғысы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Алжирде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тұтұын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КСРО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әскери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қолбасшылардың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жаұын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маршал М.Н. Тухачевская, А.С.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Енукидзенің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Сейфуллиннің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Гүлбахрам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Майлиннің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Күнжамал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Т.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Рысқүловтың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Күләндам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Мендешовтың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Рәзия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Жүргеновтың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Дәмеш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С.Асфендияровтың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Рабиға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Майнұр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Сармолдаева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сәбилер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2- 3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Алжир 1950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таратылып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тұтқындары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өтегендер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босатылды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1956-57 ж.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репрессия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құрбандары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ақтала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9384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727" y="769434"/>
            <a:ext cx="9456233" cy="529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460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9500" y="892098"/>
            <a:ext cx="8676222" cy="1401338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Шығармалар мен ескерткіштер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3021980"/>
            <a:ext cx="8676222" cy="2769220"/>
          </a:xfrm>
        </p:spPr>
        <p:txBody>
          <a:bodyPr/>
          <a:lstStyle/>
          <a:p>
            <a:r>
              <a:rPr lang="ru-RU" dirty="0"/>
              <a:t>Алжир тек 80-жылдардың </a:t>
            </a:r>
            <a:r>
              <a:rPr lang="ru-RU" dirty="0" err="1"/>
              <a:t>соңында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айтылып</a:t>
            </a:r>
            <a:r>
              <a:rPr lang="ru-RU" dirty="0"/>
              <a:t> , </a:t>
            </a:r>
            <a:r>
              <a:rPr lang="ru-RU" dirty="0" err="1"/>
              <a:t>жазыла</a:t>
            </a:r>
            <a:r>
              <a:rPr lang="ru-RU" dirty="0"/>
              <a:t> </a:t>
            </a:r>
            <a:r>
              <a:rPr lang="ru-RU" dirty="0" err="1"/>
              <a:t>бастады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жөніңде</a:t>
            </a:r>
            <a:r>
              <a:rPr lang="ru-RU" dirty="0"/>
              <a:t> </a:t>
            </a:r>
            <a:r>
              <a:rPr lang="ru-RU" dirty="0" err="1"/>
              <a:t>деректі</a:t>
            </a:r>
            <a:r>
              <a:rPr lang="ru-RU" dirty="0"/>
              <a:t> «АЛЖИР» </a:t>
            </a:r>
            <a:r>
              <a:rPr lang="ru-RU" dirty="0" err="1"/>
              <a:t>фильмі</a:t>
            </a:r>
            <a:r>
              <a:rPr lang="ru-RU" dirty="0"/>
              <a:t> </a:t>
            </a:r>
            <a:r>
              <a:rPr lang="ru-RU" dirty="0" err="1"/>
              <a:t>түсіріліп</a:t>
            </a:r>
            <a:r>
              <a:rPr lang="ru-RU" dirty="0"/>
              <a:t>, «</a:t>
            </a:r>
            <a:r>
              <a:rPr lang="ru-RU" dirty="0" err="1"/>
              <a:t>Кебенек</a:t>
            </a:r>
            <a:r>
              <a:rPr lang="ru-RU" dirty="0"/>
              <a:t> </a:t>
            </a:r>
            <a:r>
              <a:rPr lang="ru-RU" dirty="0" err="1"/>
              <a:t>киген</a:t>
            </a:r>
            <a:r>
              <a:rPr lang="ru-RU" dirty="0"/>
              <a:t> </a:t>
            </a:r>
            <a:r>
              <a:rPr lang="ru-RU" dirty="0" err="1"/>
              <a:t>арулар</a:t>
            </a:r>
            <a:r>
              <a:rPr lang="ru-RU" dirty="0"/>
              <a:t>» </a:t>
            </a:r>
            <a:r>
              <a:rPr lang="ru-RU" dirty="0" err="1"/>
              <a:t>пьесасы</a:t>
            </a:r>
            <a:r>
              <a:rPr lang="ru-RU" dirty="0"/>
              <a:t> </a:t>
            </a:r>
            <a:r>
              <a:rPr lang="ru-RU" dirty="0" err="1"/>
              <a:t>жазылған</a:t>
            </a:r>
            <a:r>
              <a:rPr lang="ru-RU" dirty="0"/>
              <a:t>.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қуғын-сүргін</a:t>
            </a:r>
            <a:r>
              <a:rPr lang="ru-RU" dirty="0"/>
              <a:t> </a:t>
            </a:r>
            <a:r>
              <a:rPr lang="ru-RU" dirty="0" err="1"/>
              <a:t>жылдарының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ескерткіші</a:t>
            </a:r>
            <a:r>
              <a:rPr lang="ru-RU" dirty="0"/>
              <a:t> </a:t>
            </a:r>
            <a:r>
              <a:rPr lang="ru-RU" dirty="0" err="1"/>
              <a:t>осыдан</a:t>
            </a:r>
            <a:r>
              <a:rPr lang="ru-RU" dirty="0"/>
              <a:t> </a:t>
            </a:r>
            <a:r>
              <a:rPr lang="ru-RU" dirty="0" err="1"/>
              <a:t>жиырма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Малиновка, </a:t>
            </a:r>
            <a:r>
              <a:rPr lang="ru-RU" dirty="0" err="1"/>
              <a:t>қазіргі</a:t>
            </a:r>
            <a:r>
              <a:rPr lang="ru-RU" dirty="0"/>
              <a:t> </a:t>
            </a:r>
            <a:r>
              <a:rPr lang="ru-RU" dirty="0" err="1"/>
              <a:t>Ақмол</a:t>
            </a:r>
            <a:r>
              <a:rPr lang="ru-RU" dirty="0"/>
              <a:t> </a:t>
            </a:r>
            <a:r>
              <a:rPr lang="ru-RU" dirty="0" err="1"/>
              <a:t>ауылындағы</a:t>
            </a:r>
            <a:r>
              <a:rPr lang="ru-RU" dirty="0"/>
              <a:t> </a:t>
            </a:r>
            <a:r>
              <a:rPr lang="ru-RU" dirty="0" err="1"/>
              <a:t>құс</a:t>
            </a:r>
            <a:r>
              <a:rPr lang="ru-RU" dirty="0"/>
              <a:t> </a:t>
            </a:r>
            <a:r>
              <a:rPr lang="ru-RU" dirty="0" err="1"/>
              <a:t>фабрикасының</a:t>
            </a:r>
            <a:r>
              <a:rPr lang="ru-RU" dirty="0"/>
              <a:t> </a:t>
            </a:r>
            <a:r>
              <a:rPr lang="ru-RU" dirty="0" err="1"/>
              <a:t>қарапайым</a:t>
            </a:r>
            <a:r>
              <a:rPr lang="ru-RU" dirty="0"/>
              <a:t> </a:t>
            </a:r>
            <a:r>
              <a:rPr lang="ru-RU" dirty="0" err="1"/>
              <a:t>қызметкері</a:t>
            </a:r>
            <a:r>
              <a:rPr lang="ru-RU" dirty="0"/>
              <a:t> Любовь Егоровна </a:t>
            </a:r>
            <a:r>
              <a:rPr lang="ru-RU" dirty="0" err="1"/>
              <a:t>Дроботаның</a:t>
            </a:r>
            <a:r>
              <a:rPr lang="ru-RU" dirty="0"/>
              <a:t> </a:t>
            </a:r>
            <a:r>
              <a:rPr lang="ru-RU" dirty="0" err="1"/>
              <a:t>тікелей</a:t>
            </a:r>
            <a:r>
              <a:rPr lang="ru-RU" dirty="0"/>
              <a:t> </a:t>
            </a:r>
            <a:r>
              <a:rPr lang="ru-RU" dirty="0" err="1"/>
              <a:t>араласуымен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«</a:t>
            </a:r>
            <a:r>
              <a:rPr lang="ru-RU" dirty="0" err="1"/>
              <a:t>Қақ</a:t>
            </a:r>
            <a:r>
              <a:rPr lang="ru-RU" dirty="0"/>
              <a:t> </a:t>
            </a:r>
            <a:r>
              <a:rPr lang="ru-RU" dirty="0" err="1"/>
              <a:t>айырылған</a:t>
            </a:r>
            <a:r>
              <a:rPr lang="ru-RU" dirty="0"/>
              <a:t> </a:t>
            </a:r>
            <a:r>
              <a:rPr lang="ru-RU" dirty="0" err="1"/>
              <a:t>жұлдыз</a:t>
            </a:r>
            <a:r>
              <a:rPr lang="ru-RU" dirty="0"/>
              <a:t>» </a:t>
            </a:r>
            <a:r>
              <a:rPr lang="ru-RU" dirty="0" err="1"/>
              <a:t>кешенінен</a:t>
            </a:r>
            <a:r>
              <a:rPr lang="ru-RU" dirty="0"/>
              <a:t> </a:t>
            </a:r>
            <a:r>
              <a:rPr lang="ru-RU" dirty="0" err="1"/>
              <a:t>бастау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797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068" y="724829"/>
            <a:ext cx="8519532" cy="514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671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4312"/>
            <a:ext cx="1143000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331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769434"/>
            <a:ext cx="8676222" cy="93670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«АЛЖИР»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3055434"/>
            <a:ext cx="8676222" cy="260195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Целиноград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Нұрсұлтан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Назарбаевтың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атсалысуымен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«АЛЖИР»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қуғын-сүргін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тоталитаризм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құрбандары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мұражай-мемориалдық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Бүгінде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қақпасы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монументі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дәрменсіздік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секілді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мүсіндік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композициядан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экспозициялары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институттарының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тетіктерін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7633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1159727"/>
            <a:ext cx="8676222" cy="4806175"/>
          </a:xfrm>
        </p:spPr>
        <p:txBody>
          <a:bodyPr>
            <a:norm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келушілер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1905-1916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зиялыларының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шаруашылықтың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қасіреті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1937-1938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террор»,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ГУЛАГ-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1940-1950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қуғындар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1986-шы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жеке-жеке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жәдігер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топтастырылған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Жертөле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түсіргендей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экспонаттар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орналастырылып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келушілердің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сұрапыл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мағлұмат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64880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723900"/>
            <a:ext cx="9525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25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47" y="379140"/>
            <a:ext cx="11430000" cy="620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861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297" y="468351"/>
            <a:ext cx="9478537" cy="598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72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9111" y="1903142"/>
            <a:ext cx="9905998" cy="1905000"/>
          </a:xfrm>
        </p:spPr>
        <p:txBody>
          <a:bodyPr>
            <a:normAutofit/>
          </a:bodyPr>
          <a:lstStyle/>
          <a:p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9550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46</TotalTime>
  <Words>684</Words>
  <Application>Microsoft Office PowerPoint</Application>
  <PresentationFormat>Широкоэкранный</PresentationFormat>
  <Paragraphs>19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Times New Roman</vt:lpstr>
      <vt:lpstr>Сетка</vt:lpstr>
      <vt:lpstr>«АЛЖИР» - Қазақстан аумағындағы Кеңестік  «еңбекпен түзету» лагері</vt:lpstr>
      <vt:lpstr>Презентация PowerPoint</vt:lpstr>
      <vt:lpstr>Жоспары:</vt:lpstr>
      <vt:lpstr>«АЛЖИР» лагерінің тарихы</vt:lpstr>
      <vt:lpstr>Презентация PowerPoint</vt:lpstr>
      <vt:lpstr>«АЛЖИР» лагерінің тұтқындары</vt:lpstr>
      <vt:lpstr>Презентация PowerPoint</vt:lpstr>
      <vt:lpstr>Шығармалар мен ескерткіштер</vt:lpstr>
      <vt:lpstr>Презентация PowerPoint</vt:lpstr>
      <vt:lpstr>Презентация PowerPoint</vt:lpstr>
      <vt:lpstr>«АЛЖИР» МҰРАЖАЙЫ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</cp:revision>
  <dcterms:created xsi:type="dcterms:W3CDTF">2020-05-29T03:34:39Z</dcterms:created>
  <dcterms:modified xsi:type="dcterms:W3CDTF">2020-05-29T04:21:34Z</dcterms:modified>
</cp:coreProperties>
</file>